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3" r:id="rId2"/>
    <p:sldId id="313" r:id="rId3"/>
    <p:sldId id="306" r:id="rId4"/>
    <p:sldId id="434" r:id="rId5"/>
    <p:sldId id="432" r:id="rId6"/>
    <p:sldId id="317" r:id="rId7"/>
    <p:sldId id="370" r:id="rId8"/>
    <p:sldId id="378" r:id="rId9"/>
    <p:sldId id="428" r:id="rId10"/>
    <p:sldId id="429" r:id="rId11"/>
    <p:sldId id="382" r:id="rId12"/>
    <p:sldId id="381" r:id="rId13"/>
    <p:sldId id="407" r:id="rId14"/>
    <p:sldId id="384" r:id="rId15"/>
    <p:sldId id="433" r:id="rId16"/>
    <p:sldId id="430" r:id="rId17"/>
    <p:sldId id="435" r:id="rId18"/>
    <p:sldId id="436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97"/>
    <a:srgbClr val="1EAAD0"/>
    <a:srgbClr val="767677"/>
    <a:srgbClr val="000000"/>
    <a:srgbClr val="7DC142"/>
    <a:srgbClr val="858BBA"/>
    <a:srgbClr val="1A488E"/>
    <a:srgbClr val="999999"/>
    <a:srgbClr val="00B6DE"/>
    <a:srgbClr val="8B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69747" autoAdjust="0"/>
  </p:normalViewPr>
  <p:slideViewPr>
    <p:cSldViewPr>
      <p:cViewPr varScale="1">
        <p:scale>
          <a:sx n="71" d="100"/>
          <a:sy n="71" d="100"/>
        </p:scale>
        <p:origin x="171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A82F-B8DA-9142-87DF-1645EA74DDF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DA854-E81A-1D4E-ACF3-8BCB05F6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41CC-DA3B-4461-A204-0A26EEA9B78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7058C-B34C-45CE-9E09-4B2E1A85C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2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more than 150 employees</a:t>
            </a:r>
            <a:r>
              <a:rPr lang="en-US" baseline="0" dirty="0" smtClean="0"/>
              <a:t> with offices in 4 countries</a:t>
            </a:r>
          </a:p>
          <a:p>
            <a:r>
              <a:rPr lang="en-US" dirty="0" smtClean="0"/>
              <a:t>Completely</a:t>
            </a:r>
            <a:r>
              <a:rPr lang="en-US" baseline="0" dirty="0" smtClean="0"/>
              <a:t> employee owned</a:t>
            </a:r>
          </a:p>
          <a:p>
            <a:r>
              <a:rPr lang="en-US" dirty="0" smtClean="0"/>
              <a:t>Aside</a:t>
            </a:r>
            <a:r>
              <a:rPr lang="en-US" baseline="0" dirty="0" smtClean="0"/>
              <a:t> from our product we spend a lot of our time focused on R&amp;D and the client experience</a:t>
            </a:r>
          </a:p>
          <a:p>
            <a:r>
              <a:rPr lang="en-US" baseline="0" dirty="0" smtClean="0"/>
              <a:t>And we’ve been profitable for over 15 years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the 4 things.</a:t>
            </a:r>
          </a:p>
          <a:p>
            <a:r>
              <a:rPr lang="en-US" baseline="0" dirty="0" smtClean="0"/>
              <a:t>*4 phases</a:t>
            </a:r>
          </a:p>
          <a:p>
            <a:r>
              <a:rPr lang="en-US" baseline="0" dirty="0" smtClean="0"/>
              <a:t>*clear milestones</a:t>
            </a:r>
          </a:p>
          <a:p>
            <a:r>
              <a:rPr lang="en-US" baseline="0" dirty="0" smtClean="0"/>
              <a:t>*goals</a:t>
            </a:r>
          </a:p>
          <a:p>
            <a:r>
              <a:rPr lang="en-US" baseline="0" dirty="0" smtClean="0"/>
              <a:t>*we do our best to make it fun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Basically our </a:t>
            </a:r>
            <a:r>
              <a:rPr lang="en-US" sz="1200" dirty="0" smtClean="0">
                <a:solidFill>
                  <a:schemeClr val="bg1"/>
                </a:solidFill>
              </a:rPr>
              <a:t>Philosophy is to instill confidence and build competence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71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our world class</a:t>
            </a:r>
            <a:r>
              <a:rPr lang="en-US" baseline="0" dirty="0" smtClean="0"/>
              <a:t> patient safety suite.</a:t>
            </a:r>
          </a:p>
          <a:p>
            <a:r>
              <a:rPr lang="en-US" baseline="0" dirty="0" smtClean="0"/>
              <a:t>We evolved and built our product suite based on feedback from our clients and our products work together to make it easier for your departments to communicate with each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5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RL</a:t>
            </a:r>
            <a:r>
              <a:rPr lang="en-US" baseline="0" dirty="0" smtClean="0"/>
              <a:t> is all over the world including some of these countries</a:t>
            </a:r>
          </a:p>
          <a:p>
            <a:r>
              <a:rPr lang="en-US" baseline="0" dirty="0" smtClean="0"/>
              <a:t>In fact, the entire country of Denmark implemented our Risk system to provide all their citizens the ability to report incidents.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adding all those feeds you’re able to: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 more responsive</a:t>
            </a:r>
            <a:r>
              <a:rPr lang="en-US" baseline="0" dirty="0" smtClean="0"/>
              <a:t> which leads to better patient outcomes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</a:t>
            </a:r>
            <a:r>
              <a:rPr lang="en-US" baseline="0" dirty="0" smtClean="0"/>
              <a:t> more time for prevention activities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Reduce drug spend with antimicrobial stewardship and patient census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also make it easy for you to report to NHSN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Increase the accuracy and scope of things you can monitor like hand hygiene, outbreak management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back bone of the</a:t>
            </a:r>
            <a:r>
              <a:rPr lang="en-US" baseline="0" dirty="0" smtClean="0"/>
              <a:t> infection surveillance product is the ability to take feeds from all these systems and turn them into valuable insights.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9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Script:</a:t>
            </a:r>
          </a:p>
          <a:p>
            <a:r>
              <a:rPr lang="en-US" dirty="0" smtClean="0"/>
              <a:t>We took design cues</a:t>
            </a:r>
            <a:r>
              <a:rPr lang="en-US" baseline="0" dirty="0" smtClean="0"/>
              <a:t> from some of the leading consumer products like Apple, Amazon, Google and incorporated into our product for easy and user friendly experiences</a:t>
            </a:r>
          </a:p>
          <a:p>
            <a:r>
              <a:rPr lang="en-US" baseline="0" dirty="0" smtClean="0"/>
              <a:t>This infection dashboard gives you the most important information</a:t>
            </a:r>
          </a:p>
          <a:p>
            <a:r>
              <a:rPr lang="en-US" baseline="0" dirty="0" smtClean="0"/>
              <a:t>This is the first thing you see when they log in</a:t>
            </a:r>
          </a:p>
          <a:p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Proactively monitors data for ‘situational’ risks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Notifies based on configurable business logic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26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is made easier so you</a:t>
            </a:r>
            <a:r>
              <a:rPr lang="en-US" baseline="0" dirty="0" smtClean="0"/>
              <a:t> have more time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3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Benefit: you</a:t>
            </a:r>
            <a:r>
              <a:rPr lang="en-US" baseline="0" dirty="0" smtClean="0"/>
              <a:t> don’t need IT or an analyst to build reports for you anymore</a:t>
            </a:r>
          </a:p>
          <a:p>
            <a:r>
              <a:rPr lang="en-US" baseline="0" dirty="0" smtClean="0"/>
              <a:t>Because: you can build your own reports</a:t>
            </a:r>
          </a:p>
          <a:p>
            <a:r>
              <a:rPr lang="en-US" baseline="0" dirty="0" smtClean="0"/>
              <a:t>Tell me more: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We have a powerful report builder tool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You can drill down to the level of detail you need: how many falls did I have in the emergency department last month. And pull a list of who the patients were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And we all know you guys have a lot of different committee meetings. Bring the right reports to the different meetings.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058C-B34C-45CE-9E09-4B2E1A85CF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-toptitle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 rot="5400000">
            <a:off x="2381250" y="-323850"/>
            <a:ext cx="4381500" cy="5029200"/>
          </a:xfrm>
          <a:custGeom>
            <a:avLst/>
            <a:gdLst>
              <a:gd name="connsiteX0" fmla="*/ 0 w 4400550"/>
              <a:gd name="connsiteY0" fmla="*/ 0 h 7315200"/>
              <a:gd name="connsiteX1" fmla="*/ 2200275 w 4400550"/>
              <a:gd name="connsiteY1" fmla="*/ 0 h 7315200"/>
              <a:gd name="connsiteX2" fmla="*/ 4400550 w 4400550"/>
              <a:gd name="connsiteY2" fmla="*/ 3657600 h 7315200"/>
              <a:gd name="connsiteX3" fmla="*/ 2200275 w 4400550"/>
              <a:gd name="connsiteY3" fmla="*/ 7315200 h 7315200"/>
              <a:gd name="connsiteX4" fmla="*/ 0 w 4400550"/>
              <a:gd name="connsiteY4" fmla="*/ 7315200 h 7315200"/>
              <a:gd name="connsiteX5" fmla="*/ 0 w 4400550"/>
              <a:gd name="connsiteY5" fmla="*/ 0 h 7315200"/>
              <a:gd name="connsiteX0" fmla="*/ 0 w 3638550"/>
              <a:gd name="connsiteY0" fmla="*/ 0 h 7315200"/>
              <a:gd name="connsiteX1" fmla="*/ 2200275 w 3638550"/>
              <a:gd name="connsiteY1" fmla="*/ 0 h 7315200"/>
              <a:gd name="connsiteX2" fmla="*/ 3638550 w 3638550"/>
              <a:gd name="connsiteY2" fmla="*/ 3657600 h 7315200"/>
              <a:gd name="connsiteX3" fmla="*/ 2200275 w 3638550"/>
              <a:gd name="connsiteY3" fmla="*/ 7315200 h 7315200"/>
              <a:gd name="connsiteX4" fmla="*/ 0 w 3638550"/>
              <a:gd name="connsiteY4" fmla="*/ 7315200 h 7315200"/>
              <a:gd name="connsiteX5" fmla="*/ 0 w 3638550"/>
              <a:gd name="connsiteY5" fmla="*/ 0 h 7315200"/>
              <a:gd name="connsiteX0" fmla="*/ 0 w 4381500"/>
              <a:gd name="connsiteY0" fmla="*/ 0 h 7315200"/>
              <a:gd name="connsiteX1" fmla="*/ 2943225 w 4381500"/>
              <a:gd name="connsiteY1" fmla="*/ 0 h 7315200"/>
              <a:gd name="connsiteX2" fmla="*/ 4381500 w 4381500"/>
              <a:gd name="connsiteY2" fmla="*/ 3657600 h 7315200"/>
              <a:gd name="connsiteX3" fmla="*/ 2943225 w 4381500"/>
              <a:gd name="connsiteY3" fmla="*/ 7315200 h 7315200"/>
              <a:gd name="connsiteX4" fmla="*/ 742950 w 4381500"/>
              <a:gd name="connsiteY4" fmla="*/ 7315200 h 7315200"/>
              <a:gd name="connsiteX5" fmla="*/ 0 w 4381500"/>
              <a:gd name="connsiteY5" fmla="*/ 0 h 7315200"/>
              <a:gd name="connsiteX0" fmla="*/ 0 w 4381500"/>
              <a:gd name="connsiteY0" fmla="*/ 0 h 7315200"/>
              <a:gd name="connsiteX1" fmla="*/ 2943225 w 4381500"/>
              <a:gd name="connsiteY1" fmla="*/ 0 h 7315200"/>
              <a:gd name="connsiteX2" fmla="*/ 4381500 w 4381500"/>
              <a:gd name="connsiteY2" fmla="*/ 3657600 h 7315200"/>
              <a:gd name="connsiteX3" fmla="*/ 2943225 w 4381500"/>
              <a:gd name="connsiteY3" fmla="*/ 7315200 h 7315200"/>
              <a:gd name="connsiteX4" fmla="*/ 0 w 4381500"/>
              <a:gd name="connsiteY4" fmla="*/ 7315200 h 7315200"/>
              <a:gd name="connsiteX5" fmla="*/ 0 w 4381500"/>
              <a:gd name="connsiteY5" fmla="*/ 0 h 7315200"/>
              <a:gd name="connsiteX0" fmla="*/ 0 w 4381500"/>
              <a:gd name="connsiteY0" fmla="*/ 0 h 7315200"/>
              <a:gd name="connsiteX1" fmla="*/ 2943225 w 4381500"/>
              <a:gd name="connsiteY1" fmla="*/ 0 h 7315200"/>
              <a:gd name="connsiteX2" fmla="*/ 4381500 w 4381500"/>
              <a:gd name="connsiteY2" fmla="*/ 3657600 h 7315200"/>
              <a:gd name="connsiteX3" fmla="*/ 2943225 w 4381500"/>
              <a:gd name="connsiteY3" fmla="*/ 7315200 h 7315200"/>
              <a:gd name="connsiteX4" fmla="*/ 0 w 4381500"/>
              <a:gd name="connsiteY4" fmla="*/ 6400800 h 7315200"/>
              <a:gd name="connsiteX5" fmla="*/ 0 w 4381500"/>
              <a:gd name="connsiteY5" fmla="*/ 0 h 7315200"/>
              <a:gd name="connsiteX0" fmla="*/ 0 w 4381500"/>
              <a:gd name="connsiteY0" fmla="*/ 0 h 6400800"/>
              <a:gd name="connsiteX1" fmla="*/ 2943225 w 4381500"/>
              <a:gd name="connsiteY1" fmla="*/ 0 h 6400800"/>
              <a:gd name="connsiteX2" fmla="*/ 4381500 w 4381500"/>
              <a:gd name="connsiteY2" fmla="*/ 3657600 h 6400800"/>
              <a:gd name="connsiteX3" fmla="*/ 2952750 w 4381500"/>
              <a:gd name="connsiteY3" fmla="*/ 6400800 h 6400800"/>
              <a:gd name="connsiteX4" fmla="*/ 0 w 4381500"/>
              <a:gd name="connsiteY4" fmla="*/ 6400800 h 6400800"/>
              <a:gd name="connsiteX5" fmla="*/ 0 w 4381500"/>
              <a:gd name="connsiteY5" fmla="*/ 0 h 6400800"/>
              <a:gd name="connsiteX0" fmla="*/ 0 w 4381500"/>
              <a:gd name="connsiteY0" fmla="*/ 0 h 6400800"/>
              <a:gd name="connsiteX1" fmla="*/ 2952750 w 4381500"/>
              <a:gd name="connsiteY1" fmla="*/ 914400 h 6400800"/>
              <a:gd name="connsiteX2" fmla="*/ 4381500 w 4381500"/>
              <a:gd name="connsiteY2" fmla="*/ 3657600 h 6400800"/>
              <a:gd name="connsiteX3" fmla="*/ 2952750 w 4381500"/>
              <a:gd name="connsiteY3" fmla="*/ 6400800 h 6400800"/>
              <a:gd name="connsiteX4" fmla="*/ 0 w 4381500"/>
              <a:gd name="connsiteY4" fmla="*/ 6400800 h 6400800"/>
              <a:gd name="connsiteX5" fmla="*/ 0 w 4381500"/>
              <a:gd name="connsiteY5" fmla="*/ 0 h 6400800"/>
              <a:gd name="connsiteX0" fmla="*/ 0 w 4381500"/>
              <a:gd name="connsiteY0" fmla="*/ 0 h 5486400"/>
              <a:gd name="connsiteX1" fmla="*/ 2952750 w 4381500"/>
              <a:gd name="connsiteY1" fmla="*/ 0 h 5486400"/>
              <a:gd name="connsiteX2" fmla="*/ 4381500 w 4381500"/>
              <a:gd name="connsiteY2" fmla="*/ 2743200 h 5486400"/>
              <a:gd name="connsiteX3" fmla="*/ 2952750 w 4381500"/>
              <a:gd name="connsiteY3" fmla="*/ 5486400 h 5486400"/>
              <a:gd name="connsiteX4" fmla="*/ 0 w 4381500"/>
              <a:gd name="connsiteY4" fmla="*/ 5486400 h 5486400"/>
              <a:gd name="connsiteX5" fmla="*/ 0 w 4381500"/>
              <a:gd name="connsiteY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0" h="5486400">
                <a:moveTo>
                  <a:pt x="0" y="0"/>
                </a:moveTo>
                <a:lnTo>
                  <a:pt x="2952750" y="0"/>
                </a:lnTo>
                <a:lnTo>
                  <a:pt x="4381500" y="2743200"/>
                </a:lnTo>
                <a:lnTo>
                  <a:pt x="295275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solidFill>
            <a:srgbClr val="7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66752"/>
            <a:ext cx="4724400" cy="1371599"/>
          </a:xfrm>
        </p:spPr>
        <p:txBody>
          <a:bodyPr>
            <a:normAutofit/>
          </a:bodyPr>
          <a:lstStyle>
            <a:lvl1pPr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114550"/>
            <a:ext cx="4648200" cy="723900"/>
          </a:xfrm>
        </p:spPr>
        <p:txBody>
          <a:bodyPr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6055" y="4091519"/>
            <a:ext cx="1587149" cy="613833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4095750"/>
            <a:ext cx="1524000" cy="609600"/>
          </a:xfrm>
        </p:spPr>
        <p:txBody>
          <a:bodyPr anchor="ctr">
            <a:normAutofit/>
          </a:bodyPr>
          <a:lstStyle>
            <a:lvl1pPr algn="ctr">
              <a:buNone/>
              <a:defRPr sz="1600" cap="none" baseline="0"/>
            </a:lvl1pPr>
          </a:lstStyle>
          <a:p>
            <a:r>
              <a:rPr lang="en-US" sz="1600" dirty="0" smtClean="0"/>
              <a:t>Insert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desktop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desktopMonitor_s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1100" y="1504950"/>
            <a:ext cx="4076700" cy="302895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405128" y="1691640"/>
            <a:ext cx="3575304" cy="18470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334000" y="1962150"/>
            <a:ext cx="3276600" cy="2743200"/>
          </a:xfrm>
        </p:spPr>
        <p:txBody>
          <a:bodyPr>
            <a:normAutofit/>
          </a:bodyPr>
          <a:lstStyle>
            <a:lvl1pPr marL="319088" indent="-319088">
              <a:buClr>
                <a:srgbClr val="1A488E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58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294797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1504950"/>
            <a:ext cx="3276600" cy="457200"/>
          </a:xfrm>
        </p:spPr>
        <p:txBody>
          <a:bodyPr>
            <a:normAutofit/>
          </a:bodyPr>
          <a:lstStyle>
            <a:lvl1pPr>
              <a:buNone/>
              <a:defRPr sz="2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1504952"/>
            <a:ext cx="4038600" cy="301025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BBD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7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447800" y="1733550"/>
            <a:ext cx="3276600" cy="2514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7DC14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334000" y="1962150"/>
            <a:ext cx="3276600" cy="2743200"/>
          </a:xfrm>
        </p:spPr>
        <p:txBody>
          <a:bodyPr>
            <a:normAutofit/>
          </a:bodyPr>
          <a:lstStyle>
            <a:lvl1pPr marL="319088" indent="-319088">
              <a:buClr>
                <a:srgbClr val="7DC142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1504950"/>
            <a:ext cx="3276600" cy="457200"/>
          </a:xfrm>
        </p:spPr>
        <p:txBody>
          <a:bodyPr>
            <a:normAutofit/>
          </a:bodyPr>
          <a:lstStyle>
            <a:lvl1pPr>
              <a:buNone/>
              <a:defRPr sz="2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phon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o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3000" y="1352550"/>
            <a:ext cx="2079172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BBD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7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478279" y="1828800"/>
            <a:ext cx="1417320" cy="254203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7DC14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352800" y="1885949"/>
            <a:ext cx="4419600" cy="2743200"/>
          </a:xfrm>
        </p:spPr>
        <p:txBody>
          <a:bodyPr>
            <a:normAutofit/>
          </a:bodyPr>
          <a:lstStyle>
            <a:lvl1pPr marL="319088" indent="-319088">
              <a:buClr>
                <a:srgbClr val="7DC142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3352800" y="1428749"/>
            <a:ext cx="4419600" cy="457200"/>
          </a:xfrm>
        </p:spPr>
        <p:txBody>
          <a:bodyPr>
            <a:normAutofit/>
          </a:bodyPr>
          <a:lstStyle>
            <a:lvl1pPr>
              <a:buNone/>
              <a:defRPr sz="2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phone-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o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3000" y="1352550"/>
            <a:ext cx="2079172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478279" y="1828800"/>
            <a:ext cx="1417320" cy="254203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352800" y="1885949"/>
            <a:ext cx="4419600" cy="2743200"/>
          </a:xfrm>
        </p:spPr>
        <p:txBody>
          <a:bodyPr>
            <a:normAutofit/>
          </a:bodyPr>
          <a:lstStyle>
            <a:lvl1pPr marL="319088" indent="-319088">
              <a:buClr>
                <a:srgbClr val="1EAAD0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3352800" y="1428749"/>
            <a:ext cx="4419600" cy="457200"/>
          </a:xfrm>
        </p:spPr>
        <p:txBody>
          <a:bodyPr>
            <a:normAutofit/>
          </a:bodyPr>
          <a:lstStyle>
            <a:lvl1pPr>
              <a:buNone/>
              <a:defRPr sz="2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1EAAD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BD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phon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o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3000" y="1352550"/>
            <a:ext cx="2079172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478279" y="1828800"/>
            <a:ext cx="1417320" cy="254203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352800" y="1885949"/>
            <a:ext cx="4419600" cy="2743200"/>
          </a:xfrm>
        </p:spPr>
        <p:txBody>
          <a:bodyPr>
            <a:normAutofit/>
          </a:bodyPr>
          <a:lstStyle>
            <a:lvl1pPr marL="319088" indent="-319088">
              <a:buClr>
                <a:srgbClr val="1A488E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3352800" y="1428749"/>
            <a:ext cx="4419600" cy="457200"/>
          </a:xfrm>
        </p:spPr>
        <p:txBody>
          <a:bodyPr>
            <a:normAutofit/>
          </a:bodyPr>
          <a:lstStyle>
            <a:lvl1pPr>
              <a:buNone/>
              <a:defRPr sz="2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58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294797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blan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BBD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7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914400" y="1691640"/>
            <a:ext cx="3575304" cy="3013710"/>
          </a:xfrm>
          <a:effectLst>
            <a:outerShdw blurRad="165100" dist="63500" dir="8100000" algn="tr" rotWithShape="0">
              <a:prstClr val="black">
                <a:alpha val="12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7DC14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800600" y="1962150"/>
            <a:ext cx="3505200" cy="2743200"/>
          </a:xfrm>
        </p:spPr>
        <p:txBody>
          <a:bodyPr>
            <a:normAutofit/>
          </a:bodyPr>
          <a:lstStyle>
            <a:lvl1pPr marL="319088" indent="-319088">
              <a:buClr>
                <a:srgbClr val="7DC142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1504950"/>
            <a:ext cx="3505200" cy="457200"/>
          </a:xfrm>
        </p:spPr>
        <p:txBody>
          <a:bodyPr>
            <a:normAutofit/>
          </a:bodyPr>
          <a:lstStyle>
            <a:lvl1pPr>
              <a:buNone/>
              <a:defRPr sz="2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blank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BD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B6DE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800600" y="1962150"/>
            <a:ext cx="3505200" cy="2743200"/>
          </a:xfrm>
        </p:spPr>
        <p:txBody>
          <a:bodyPr>
            <a:normAutofit/>
          </a:bodyPr>
          <a:lstStyle>
            <a:lvl1pPr marL="319088" indent="-319088">
              <a:buClr>
                <a:srgbClr val="00B6DE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4400" y="1691640"/>
            <a:ext cx="3575304" cy="3013710"/>
          </a:xfrm>
          <a:effectLst>
            <a:outerShdw blurRad="165100" dist="63500" dir="8100000" algn="tr" rotWithShape="0">
              <a:prstClr val="black">
                <a:alpha val="12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1504950"/>
            <a:ext cx="3505200" cy="457200"/>
          </a:xfrm>
        </p:spPr>
        <p:txBody>
          <a:bodyPr>
            <a:normAutofit/>
          </a:bodyPr>
          <a:lstStyle>
            <a:lvl1pPr>
              <a:buNone/>
              <a:defRPr sz="2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800600" y="1962150"/>
            <a:ext cx="3505200" cy="2743200"/>
          </a:xfrm>
        </p:spPr>
        <p:txBody>
          <a:bodyPr>
            <a:normAutofit/>
          </a:bodyPr>
          <a:lstStyle>
            <a:lvl1pPr marL="319088" indent="-319088">
              <a:buClr>
                <a:srgbClr val="1A488E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58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294797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4400" y="1691640"/>
            <a:ext cx="3575304" cy="3013710"/>
          </a:xfrm>
          <a:effectLst>
            <a:outerShdw blurRad="165100" dist="63500" dir="8100000" algn="tr" rotWithShape="0">
              <a:prstClr val="black">
                <a:alpha val="12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1504950"/>
            <a:ext cx="3505200" cy="457200"/>
          </a:xfrm>
        </p:spPr>
        <p:txBody>
          <a:bodyPr>
            <a:normAutofit/>
          </a:bodyPr>
          <a:lstStyle>
            <a:lvl1pPr>
              <a:buNone/>
              <a:defRPr sz="2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28775" y="1371600"/>
            <a:ext cx="5806440" cy="2980944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81200" y="209550"/>
            <a:ext cx="5181600" cy="85725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294797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1A4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quote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A488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00150"/>
            <a:ext cx="4572000" cy="27432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40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cap="none" baseline="0" dirty="0" smtClean="0"/>
              <a:t>Insert text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7DC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surround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7DC14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2"/>
          <p:cNvSpPr/>
          <p:nvPr userDrawn="1"/>
        </p:nvSpPr>
        <p:spPr>
          <a:xfrm rot="16200000" flipV="1">
            <a:off x="2381250" y="723900"/>
            <a:ext cx="4381500" cy="4457700"/>
          </a:xfrm>
          <a:custGeom>
            <a:avLst/>
            <a:gdLst>
              <a:gd name="connsiteX0" fmla="*/ 0 w 4400550"/>
              <a:gd name="connsiteY0" fmla="*/ 0 h 7315200"/>
              <a:gd name="connsiteX1" fmla="*/ 2200275 w 4400550"/>
              <a:gd name="connsiteY1" fmla="*/ 0 h 7315200"/>
              <a:gd name="connsiteX2" fmla="*/ 4400550 w 4400550"/>
              <a:gd name="connsiteY2" fmla="*/ 3657600 h 7315200"/>
              <a:gd name="connsiteX3" fmla="*/ 2200275 w 4400550"/>
              <a:gd name="connsiteY3" fmla="*/ 7315200 h 7315200"/>
              <a:gd name="connsiteX4" fmla="*/ 0 w 4400550"/>
              <a:gd name="connsiteY4" fmla="*/ 7315200 h 7315200"/>
              <a:gd name="connsiteX5" fmla="*/ 0 w 4400550"/>
              <a:gd name="connsiteY5" fmla="*/ 0 h 7315200"/>
              <a:gd name="connsiteX0" fmla="*/ 0 w 3638550"/>
              <a:gd name="connsiteY0" fmla="*/ 0 h 7315200"/>
              <a:gd name="connsiteX1" fmla="*/ 2200275 w 3638550"/>
              <a:gd name="connsiteY1" fmla="*/ 0 h 7315200"/>
              <a:gd name="connsiteX2" fmla="*/ 3638550 w 3638550"/>
              <a:gd name="connsiteY2" fmla="*/ 3657600 h 7315200"/>
              <a:gd name="connsiteX3" fmla="*/ 2200275 w 3638550"/>
              <a:gd name="connsiteY3" fmla="*/ 7315200 h 7315200"/>
              <a:gd name="connsiteX4" fmla="*/ 0 w 3638550"/>
              <a:gd name="connsiteY4" fmla="*/ 7315200 h 7315200"/>
              <a:gd name="connsiteX5" fmla="*/ 0 w 3638550"/>
              <a:gd name="connsiteY5" fmla="*/ 0 h 7315200"/>
              <a:gd name="connsiteX0" fmla="*/ 0 w 4381500"/>
              <a:gd name="connsiteY0" fmla="*/ 0 h 7315200"/>
              <a:gd name="connsiteX1" fmla="*/ 2943225 w 4381500"/>
              <a:gd name="connsiteY1" fmla="*/ 0 h 7315200"/>
              <a:gd name="connsiteX2" fmla="*/ 4381500 w 4381500"/>
              <a:gd name="connsiteY2" fmla="*/ 3657600 h 7315200"/>
              <a:gd name="connsiteX3" fmla="*/ 2943225 w 4381500"/>
              <a:gd name="connsiteY3" fmla="*/ 7315200 h 7315200"/>
              <a:gd name="connsiteX4" fmla="*/ 742950 w 4381500"/>
              <a:gd name="connsiteY4" fmla="*/ 7315200 h 7315200"/>
              <a:gd name="connsiteX5" fmla="*/ 0 w 4381500"/>
              <a:gd name="connsiteY5" fmla="*/ 0 h 7315200"/>
              <a:gd name="connsiteX0" fmla="*/ 0 w 4381500"/>
              <a:gd name="connsiteY0" fmla="*/ 0 h 7315200"/>
              <a:gd name="connsiteX1" fmla="*/ 2943225 w 4381500"/>
              <a:gd name="connsiteY1" fmla="*/ 0 h 7315200"/>
              <a:gd name="connsiteX2" fmla="*/ 4381500 w 4381500"/>
              <a:gd name="connsiteY2" fmla="*/ 3657600 h 7315200"/>
              <a:gd name="connsiteX3" fmla="*/ 2943225 w 4381500"/>
              <a:gd name="connsiteY3" fmla="*/ 7315200 h 7315200"/>
              <a:gd name="connsiteX4" fmla="*/ 0 w 4381500"/>
              <a:gd name="connsiteY4" fmla="*/ 7315200 h 7315200"/>
              <a:gd name="connsiteX5" fmla="*/ 0 w 4381500"/>
              <a:gd name="connsiteY5" fmla="*/ 0 h 7315200"/>
              <a:gd name="connsiteX0" fmla="*/ 0 w 4381500"/>
              <a:gd name="connsiteY0" fmla="*/ 0 h 7315200"/>
              <a:gd name="connsiteX1" fmla="*/ 2943225 w 4381500"/>
              <a:gd name="connsiteY1" fmla="*/ 0 h 7315200"/>
              <a:gd name="connsiteX2" fmla="*/ 4381500 w 4381500"/>
              <a:gd name="connsiteY2" fmla="*/ 3657600 h 7315200"/>
              <a:gd name="connsiteX3" fmla="*/ 2943225 w 4381500"/>
              <a:gd name="connsiteY3" fmla="*/ 7315200 h 7315200"/>
              <a:gd name="connsiteX4" fmla="*/ 0 w 4381500"/>
              <a:gd name="connsiteY4" fmla="*/ 6400800 h 7315200"/>
              <a:gd name="connsiteX5" fmla="*/ 0 w 4381500"/>
              <a:gd name="connsiteY5" fmla="*/ 0 h 7315200"/>
              <a:gd name="connsiteX0" fmla="*/ 0 w 4381500"/>
              <a:gd name="connsiteY0" fmla="*/ 0 h 6400800"/>
              <a:gd name="connsiteX1" fmla="*/ 2943225 w 4381500"/>
              <a:gd name="connsiteY1" fmla="*/ 0 h 6400800"/>
              <a:gd name="connsiteX2" fmla="*/ 4381500 w 4381500"/>
              <a:gd name="connsiteY2" fmla="*/ 3657600 h 6400800"/>
              <a:gd name="connsiteX3" fmla="*/ 2952750 w 4381500"/>
              <a:gd name="connsiteY3" fmla="*/ 6400800 h 6400800"/>
              <a:gd name="connsiteX4" fmla="*/ 0 w 4381500"/>
              <a:gd name="connsiteY4" fmla="*/ 6400800 h 6400800"/>
              <a:gd name="connsiteX5" fmla="*/ 0 w 4381500"/>
              <a:gd name="connsiteY5" fmla="*/ 0 h 6400800"/>
              <a:gd name="connsiteX0" fmla="*/ 0 w 4381500"/>
              <a:gd name="connsiteY0" fmla="*/ 0 h 6400800"/>
              <a:gd name="connsiteX1" fmla="*/ 2952750 w 4381500"/>
              <a:gd name="connsiteY1" fmla="*/ 914400 h 6400800"/>
              <a:gd name="connsiteX2" fmla="*/ 4381500 w 4381500"/>
              <a:gd name="connsiteY2" fmla="*/ 3657600 h 6400800"/>
              <a:gd name="connsiteX3" fmla="*/ 2952750 w 4381500"/>
              <a:gd name="connsiteY3" fmla="*/ 6400800 h 6400800"/>
              <a:gd name="connsiteX4" fmla="*/ 0 w 4381500"/>
              <a:gd name="connsiteY4" fmla="*/ 6400800 h 6400800"/>
              <a:gd name="connsiteX5" fmla="*/ 0 w 4381500"/>
              <a:gd name="connsiteY5" fmla="*/ 0 h 6400800"/>
              <a:gd name="connsiteX0" fmla="*/ 0 w 4381500"/>
              <a:gd name="connsiteY0" fmla="*/ 0 h 5486400"/>
              <a:gd name="connsiteX1" fmla="*/ 2952750 w 4381500"/>
              <a:gd name="connsiteY1" fmla="*/ 0 h 5486400"/>
              <a:gd name="connsiteX2" fmla="*/ 4381500 w 4381500"/>
              <a:gd name="connsiteY2" fmla="*/ 2743200 h 5486400"/>
              <a:gd name="connsiteX3" fmla="*/ 2952750 w 4381500"/>
              <a:gd name="connsiteY3" fmla="*/ 5486400 h 5486400"/>
              <a:gd name="connsiteX4" fmla="*/ 0 w 4381500"/>
              <a:gd name="connsiteY4" fmla="*/ 5486400 h 5486400"/>
              <a:gd name="connsiteX5" fmla="*/ 0 w 4381500"/>
              <a:gd name="connsiteY5" fmla="*/ 0 h 5486400"/>
              <a:gd name="connsiteX0" fmla="*/ 0 w 3486150"/>
              <a:gd name="connsiteY0" fmla="*/ 0 h 5486400"/>
              <a:gd name="connsiteX1" fmla="*/ 2952750 w 3486150"/>
              <a:gd name="connsiteY1" fmla="*/ 0 h 5486400"/>
              <a:gd name="connsiteX2" fmla="*/ 3486150 w 3486150"/>
              <a:gd name="connsiteY2" fmla="*/ 2743200 h 5486400"/>
              <a:gd name="connsiteX3" fmla="*/ 2952750 w 3486150"/>
              <a:gd name="connsiteY3" fmla="*/ 5486400 h 5486400"/>
              <a:gd name="connsiteX4" fmla="*/ 0 w 3486150"/>
              <a:gd name="connsiteY4" fmla="*/ 5486400 h 5486400"/>
              <a:gd name="connsiteX5" fmla="*/ 0 w 3486150"/>
              <a:gd name="connsiteY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6150" h="5486400">
                <a:moveTo>
                  <a:pt x="0" y="0"/>
                </a:moveTo>
                <a:lnTo>
                  <a:pt x="2952750" y="0"/>
                </a:lnTo>
                <a:lnTo>
                  <a:pt x="3486150" y="2743200"/>
                </a:lnTo>
                <a:lnTo>
                  <a:pt x="295275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1800" y="1104900"/>
            <a:ext cx="3172012" cy="62865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24200" y="2038350"/>
            <a:ext cx="3276600" cy="25908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600" dirty="0" smtClean="0">
                <a:solidFill>
                  <a:schemeClr val="bg1"/>
                </a:solidFill>
              </a:rPr>
              <a:t>CLICK TO ENTER TEXT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499241" y="-13137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bg>
      <p:bgPr>
        <a:solidFill>
          <a:srgbClr val="7DC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885950"/>
            <a:ext cx="5486400" cy="1600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spcBef>
                <a:spcPts val="1200"/>
              </a:spcBef>
              <a:buNone/>
              <a:defRPr sz="3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cap="none" baseline="0" dirty="0" smtClean="0"/>
              <a:t>Insert text here</a:t>
            </a:r>
            <a:endParaRPr lang="en-US" dirty="0"/>
          </a:p>
        </p:txBody>
      </p:sp>
      <p:pic>
        <p:nvPicPr>
          <p:cNvPr id="6" name="Picture 5" descr="bg-bottom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7DC14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4">
    <p:bg>
      <p:bgPr>
        <a:solidFill>
          <a:srgbClr val="00B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-transition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B6D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2133600" y="2038350"/>
            <a:ext cx="4876800" cy="762000"/>
          </a:xfrm>
          <a:custGeom>
            <a:avLst/>
            <a:gdLst>
              <a:gd name="connsiteX0" fmla="*/ 0 w 4876800"/>
              <a:gd name="connsiteY0" fmla="*/ 0 h 762000"/>
              <a:gd name="connsiteX1" fmla="*/ 4876800 w 4876800"/>
              <a:gd name="connsiteY1" fmla="*/ 0 h 762000"/>
              <a:gd name="connsiteX2" fmla="*/ 4876800 w 4876800"/>
              <a:gd name="connsiteY2" fmla="*/ 762000 h 762000"/>
              <a:gd name="connsiteX3" fmla="*/ 0 w 4876800"/>
              <a:gd name="connsiteY3" fmla="*/ 762000 h 762000"/>
              <a:gd name="connsiteX4" fmla="*/ 0 w 4876800"/>
              <a:gd name="connsiteY4" fmla="*/ 0 h 762000"/>
              <a:gd name="connsiteX0" fmla="*/ 0 w 4876800"/>
              <a:gd name="connsiteY0" fmla="*/ 0 h 762000"/>
              <a:gd name="connsiteX1" fmla="*/ 4876800 w 4876800"/>
              <a:gd name="connsiteY1" fmla="*/ 0 h 762000"/>
              <a:gd name="connsiteX2" fmla="*/ 4876800 w 4876800"/>
              <a:gd name="connsiteY2" fmla="*/ 762000 h 762000"/>
              <a:gd name="connsiteX3" fmla="*/ 0 w 4876800"/>
              <a:gd name="connsiteY3" fmla="*/ 762000 h 762000"/>
              <a:gd name="connsiteX4" fmla="*/ 381000 w 4876800"/>
              <a:gd name="connsiteY4" fmla="*/ 457200 h 762000"/>
              <a:gd name="connsiteX5" fmla="*/ 0 w 4876800"/>
              <a:gd name="connsiteY5" fmla="*/ 0 h 762000"/>
              <a:gd name="connsiteX0" fmla="*/ 0 w 4876800"/>
              <a:gd name="connsiteY0" fmla="*/ 0 h 762000"/>
              <a:gd name="connsiteX1" fmla="*/ 4876800 w 4876800"/>
              <a:gd name="connsiteY1" fmla="*/ 0 h 762000"/>
              <a:gd name="connsiteX2" fmla="*/ 4876800 w 4876800"/>
              <a:gd name="connsiteY2" fmla="*/ 762000 h 762000"/>
              <a:gd name="connsiteX3" fmla="*/ 0 w 4876800"/>
              <a:gd name="connsiteY3" fmla="*/ 762000 h 762000"/>
              <a:gd name="connsiteX4" fmla="*/ 381000 w 4876800"/>
              <a:gd name="connsiteY4" fmla="*/ 381000 h 762000"/>
              <a:gd name="connsiteX5" fmla="*/ 0 w 4876800"/>
              <a:gd name="connsiteY5" fmla="*/ 0 h 762000"/>
              <a:gd name="connsiteX0" fmla="*/ 0 w 4876800"/>
              <a:gd name="connsiteY0" fmla="*/ 0 h 762000"/>
              <a:gd name="connsiteX1" fmla="*/ 4876800 w 4876800"/>
              <a:gd name="connsiteY1" fmla="*/ 0 h 762000"/>
              <a:gd name="connsiteX2" fmla="*/ 4876800 w 4876800"/>
              <a:gd name="connsiteY2" fmla="*/ 762000 h 762000"/>
              <a:gd name="connsiteX3" fmla="*/ 0 w 4876800"/>
              <a:gd name="connsiteY3" fmla="*/ 762000 h 762000"/>
              <a:gd name="connsiteX4" fmla="*/ 304800 w 4876800"/>
              <a:gd name="connsiteY4" fmla="*/ 381000 h 762000"/>
              <a:gd name="connsiteX5" fmla="*/ 0 w 4876800"/>
              <a:gd name="connsiteY5" fmla="*/ 0 h 762000"/>
              <a:gd name="connsiteX0" fmla="*/ 0 w 4876800"/>
              <a:gd name="connsiteY0" fmla="*/ 0 h 762000"/>
              <a:gd name="connsiteX1" fmla="*/ 4876800 w 4876800"/>
              <a:gd name="connsiteY1" fmla="*/ 0 h 762000"/>
              <a:gd name="connsiteX2" fmla="*/ 4876800 w 4876800"/>
              <a:gd name="connsiteY2" fmla="*/ 762000 h 762000"/>
              <a:gd name="connsiteX3" fmla="*/ 0 w 4876800"/>
              <a:gd name="connsiteY3" fmla="*/ 762000 h 762000"/>
              <a:gd name="connsiteX4" fmla="*/ 228600 w 4876800"/>
              <a:gd name="connsiteY4" fmla="*/ 381000 h 762000"/>
              <a:gd name="connsiteX5" fmla="*/ 0 w 4876800"/>
              <a:gd name="connsiteY5" fmla="*/ 0 h 762000"/>
              <a:gd name="connsiteX0" fmla="*/ 0 w 4876800"/>
              <a:gd name="connsiteY0" fmla="*/ 0 h 762000"/>
              <a:gd name="connsiteX1" fmla="*/ 4876800 w 4876800"/>
              <a:gd name="connsiteY1" fmla="*/ 0 h 762000"/>
              <a:gd name="connsiteX2" fmla="*/ 4572000 w 4876800"/>
              <a:gd name="connsiteY2" fmla="*/ 381000 h 762000"/>
              <a:gd name="connsiteX3" fmla="*/ 4876800 w 4876800"/>
              <a:gd name="connsiteY3" fmla="*/ 762000 h 762000"/>
              <a:gd name="connsiteX4" fmla="*/ 0 w 4876800"/>
              <a:gd name="connsiteY4" fmla="*/ 762000 h 762000"/>
              <a:gd name="connsiteX5" fmla="*/ 228600 w 4876800"/>
              <a:gd name="connsiteY5" fmla="*/ 381000 h 762000"/>
              <a:gd name="connsiteX6" fmla="*/ 0 w 4876800"/>
              <a:gd name="connsiteY6" fmla="*/ 0 h 762000"/>
              <a:gd name="connsiteX0" fmla="*/ 0 w 4876800"/>
              <a:gd name="connsiteY0" fmla="*/ 0 h 762000"/>
              <a:gd name="connsiteX1" fmla="*/ 4876800 w 4876800"/>
              <a:gd name="connsiteY1" fmla="*/ 0 h 762000"/>
              <a:gd name="connsiteX2" fmla="*/ 4648200 w 4876800"/>
              <a:gd name="connsiteY2" fmla="*/ 381000 h 762000"/>
              <a:gd name="connsiteX3" fmla="*/ 4876800 w 4876800"/>
              <a:gd name="connsiteY3" fmla="*/ 762000 h 762000"/>
              <a:gd name="connsiteX4" fmla="*/ 0 w 4876800"/>
              <a:gd name="connsiteY4" fmla="*/ 762000 h 762000"/>
              <a:gd name="connsiteX5" fmla="*/ 228600 w 4876800"/>
              <a:gd name="connsiteY5" fmla="*/ 381000 h 762000"/>
              <a:gd name="connsiteX6" fmla="*/ 0 w 4876800"/>
              <a:gd name="connsiteY6" fmla="*/ 0 h 762000"/>
              <a:gd name="connsiteX0" fmla="*/ 0 w 4876800"/>
              <a:gd name="connsiteY0" fmla="*/ 0 h 762000"/>
              <a:gd name="connsiteX1" fmla="*/ 4876800 w 4876800"/>
              <a:gd name="connsiteY1" fmla="*/ 0 h 762000"/>
              <a:gd name="connsiteX2" fmla="*/ 4648200 w 4876800"/>
              <a:gd name="connsiteY2" fmla="*/ 381000 h 762000"/>
              <a:gd name="connsiteX3" fmla="*/ 4876800 w 4876800"/>
              <a:gd name="connsiteY3" fmla="*/ 762000 h 762000"/>
              <a:gd name="connsiteX4" fmla="*/ 0 w 4876800"/>
              <a:gd name="connsiteY4" fmla="*/ 762000 h 762000"/>
              <a:gd name="connsiteX5" fmla="*/ 228600 w 4876800"/>
              <a:gd name="connsiteY5" fmla="*/ 381000 h 762000"/>
              <a:gd name="connsiteX6" fmla="*/ 0 w 4876800"/>
              <a:gd name="connsiteY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6800" h="762000">
                <a:moveTo>
                  <a:pt x="0" y="0"/>
                </a:moveTo>
                <a:lnTo>
                  <a:pt x="4876800" y="0"/>
                </a:lnTo>
                <a:lnTo>
                  <a:pt x="4648200" y="381000"/>
                </a:lnTo>
                <a:lnTo>
                  <a:pt x="4876800" y="762000"/>
                </a:lnTo>
                <a:lnTo>
                  <a:pt x="0" y="762000"/>
                </a:lnTo>
                <a:lnTo>
                  <a:pt x="2286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2038350"/>
            <a:ext cx="4876800" cy="762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8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cap="none" baseline="0" dirty="0" smtClean="0"/>
              <a:t>Insert text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bg>
      <p:bgPr>
        <a:solidFill>
          <a:srgbClr val="7DC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surroun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733550"/>
            <a:ext cx="5486400" cy="762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cap="none" baseline="0" dirty="0" smtClean="0"/>
              <a:t>Insert text here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3200400" y="2647950"/>
            <a:ext cx="2743200" cy="2495550"/>
          </a:xfrm>
          <a:custGeom>
            <a:avLst/>
            <a:gdLst>
              <a:gd name="connsiteX0" fmla="*/ 0 w 2743200"/>
              <a:gd name="connsiteY0" fmla="*/ 0 h 2038350"/>
              <a:gd name="connsiteX1" fmla="*/ 2743200 w 2743200"/>
              <a:gd name="connsiteY1" fmla="*/ 0 h 2038350"/>
              <a:gd name="connsiteX2" fmla="*/ 2743200 w 2743200"/>
              <a:gd name="connsiteY2" fmla="*/ 2038350 h 2038350"/>
              <a:gd name="connsiteX3" fmla="*/ 0 w 2743200"/>
              <a:gd name="connsiteY3" fmla="*/ 2038350 h 2038350"/>
              <a:gd name="connsiteX4" fmla="*/ 0 w 2743200"/>
              <a:gd name="connsiteY4" fmla="*/ 0 h 2038350"/>
              <a:gd name="connsiteX0" fmla="*/ 0 w 2743200"/>
              <a:gd name="connsiteY0" fmla="*/ 457200 h 2495550"/>
              <a:gd name="connsiteX1" fmla="*/ 1371600 w 2743200"/>
              <a:gd name="connsiteY1" fmla="*/ 0 h 2495550"/>
              <a:gd name="connsiteX2" fmla="*/ 2743200 w 2743200"/>
              <a:gd name="connsiteY2" fmla="*/ 457200 h 2495550"/>
              <a:gd name="connsiteX3" fmla="*/ 2743200 w 2743200"/>
              <a:gd name="connsiteY3" fmla="*/ 2495550 h 2495550"/>
              <a:gd name="connsiteX4" fmla="*/ 0 w 2743200"/>
              <a:gd name="connsiteY4" fmla="*/ 2495550 h 2495550"/>
              <a:gd name="connsiteX5" fmla="*/ 0 w 2743200"/>
              <a:gd name="connsiteY5" fmla="*/ 45720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2495550">
                <a:moveTo>
                  <a:pt x="0" y="457200"/>
                </a:moveTo>
                <a:lnTo>
                  <a:pt x="1371600" y="0"/>
                </a:lnTo>
                <a:lnTo>
                  <a:pt x="2743200" y="457200"/>
                </a:lnTo>
                <a:lnTo>
                  <a:pt x="2743200" y="2495550"/>
                </a:lnTo>
                <a:lnTo>
                  <a:pt x="0" y="2495550"/>
                </a:lnTo>
                <a:lnTo>
                  <a:pt x="0" y="457200"/>
                </a:lnTo>
                <a:close/>
              </a:path>
            </a:pathLst>
          </a:custGeom>
          <a:solidFill>
            <a:srgbClr val="BBD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Points 3">
    <p:bg>
      <p:bgPr>
        <a:solidFill>
          <a:srgbClr val="1A4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-title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A488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2400" b="1">
                <a:solidFill>
                  <a:srgbClr val="00B6D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1219200" y="1504950"/>
            <a:ext cx="2057400" cy="291465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914400" y="25908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5791200" y="1504950"/>
            <a:ext cx="2057400" cy="291465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914400" y="25908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3505200" y="1504950"/>
            <a:ext cx="2057400" cy="291465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914400" y="25908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409950"/>
            <a:ext cx="16002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33800" y="3409950"/>
            <a:ext cx="16002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19800" y="3409950"/>
            <a:ext cx="1600200" cy="6096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Points 4">
    <p:bg>
      <p:bgPr>
        <a:solidFill>
          <a:srgbClr val="1A4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-title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A488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2400" b="1">
                <a:solidFill>
                  <a:srgbClr val="00B6D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2667000" y="1504950"/>
            <a:ext cx="1828800" cy="291465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914400" y="25908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6629400" y="1504950"/>
            <a:ext cx="1828800" cy="291465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914400" y="25908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4648200" y="1504950"/>
            <a:ext cx="1828800" cy="291465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914400" y="25908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3409950"/>
            <a:ext cx="16002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52975" y="3409950"/>
            <a:ext cx="16002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734175" y="3409950"/>
            <a:ext cx="16002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685800" y="1504950"/>
            <a:ext cx="1828800" cy="291465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914400" y="25908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575" y="3409950"/>
            <a:ext cx="16002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Points-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19621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19621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0" y="1962150"/>
            <a:ext cx="1828800" cy="914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5623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35623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3562350"/>
            <a:ext cx="1828800" cy="914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28575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7DC14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BBD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7" name="Freeform 16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7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Points_Cy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19621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19621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0" y="1962150"/>
            <a:ext cx="1828800" cy="914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5623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35623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3562350"/>
            <a:ext cx="1828800" cy="914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28575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B6DE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BD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7" name="Freeform 16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Points-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19621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19621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0" y="1962150"/>
            <a:ext cx="1828800" cy="914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5623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3562350"/>
            <a:ext cx="1828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3562350"/>
            <a:ext cx="1828800" cy="914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z="1400" dirty="0" smtClean="0">
                <a:solidFill>
                  <a:schemeClr val="bg1"/>
                </a:solidFill>
              </a:rPr>
              <a:t>Bullet point goes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58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Freeform 11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28575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294797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3714750"/>
          </a:xfrm>
          <a:prstGeom prst="rect">
            <a:avLst/>
          </a:pr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g-bottom3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4772" b="11111"/>
          <a:stretch/>
        </p:blipFill>
        <p:spPr>
          <a:xfrm>
            <a:off x="-7007" y="1331310"/>
            <a:ext cx="9144000" cy="381219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14350"/>
            <a:ext cx="6324600" cy="381000"/>
          </a:xfrm>
        </p:spPr>
        <p:txBody>
          <a:bodyPr/>
          <a:lstStyle>
            <a:lvl1pPr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7200" indent="-32004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16586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39446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1504950"/>
            <a:ext cx="6324600" cy="21336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 marL="168275" indent="-168275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1600" baseline="0">
                <a:solidFill>
                  <a:schemeClr val="bg1"/>
                </a:solidFill>
              </a:defRPr>
            </a:lvl2pPr>
            <a:lvl3pPr marL="457200" indent="-320040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16586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39446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 smtClean="0"/>
              <a:t> Second level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6781800" y="0"/>
            <a:ext cx="914400" cy="819150"/>
          </a:xfrm>
          <a:custGeom>
            <a:avLst/>
            <a:gdLst>
              <a:gd name="connsiteX0" fmla="*/ 0 w 914400"/>
              <a:gd name="connsiteY0" fmla="*/ 0 h 590550"/>
              <a:gd name="connsiteX1" fmla="*/ 914400 w 914400"/>
              <a:gd name="connsiteY1" fmla="*/ 0 h 590550"/>
              <a:gd name="connsiteX2" fmla="*/ 914400 w 914400"/>
              <a:gd name="connsiteY2" fmla="*/ 590550 h 590550"/>
              <a:gd name="connsiteX3" fmla="*/ 0 w 914400"/>
              <a:gd name="connsiteY3" fmla="*/ 590550 h 590550"/>
              <a:gd name="connsiteX4" fmla="*/ 0 w 914400"/>
              <a:gd name="connsiteY4" fmla="*/ 0 h 590550"/>
              <a:gd name="connsiteX0" fmla="*/ 0 w 914400"/>
              <a:gd name="connsiteY0" fmla="*/ 0 h 819150"/>
              <a:gd name="connsiteX1" fmla="*/ 914400 w 914400"/>
              <a:gd name="connsiteY1" fmla="*/ 0 h 819150"/>
              <a:gd name="connsiteX2" fmla="*/ 914400 w 914400"/>
              <a:gd name="connsiteY2" fmla="*/ 590550 h 819150"/>
              <a:gd name="connsiteX3" fmla="*/ 457200 w 914400"/>
              <a:gd name="connsiteY3" fmla="*/ 819150 h 819150"/>
              <a:gd name="connsiteX4" fmla="*/ 0 w 914400"/>
              <a:gd name="connsiteY4" fmla="*/ 590550 h 819150"/>
              <a:gd name="connsiteX5" fmla="*/ 0 w 914400"/>
              <a:gd name="connsiteY5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819150">
                <a:moveTo>
                  <a:pt x="0" y="0"/>
                </a:moveTo>
                <a:lnTo>
                  <a:pt x="914400" y="0"/>
                </a:lnTo>
                <a:lnTo>
                  <a:pt x="914400" y="590550"/>
                </a:lnTo>
                <a:lnTo>
                  <a:pt x="457200" y="8191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solidFill>
            <a:srgbClr val="7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895350"/>
            <a:ext cx="6324600" cy="3048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7200" indent="-32004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16586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39446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33550"/>
            <a:ext cx="9144000" cy="3409950"/>
          </a:xfrm>
          <a:prstGeom prst="rect">
            <a:avLst/>
          </a:pr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g-bottom3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A488E">
                <a:tint val="45000"/>
                <a:satMod val="400000"/>
              </a:srgbClr>
            </a:duotone>
          </a:blip>
          <a:srcRect b="11111"/>
          <a:stretch>
            <a:fillRect/>
          </a:stretch>
        </p:blipFill>
        <p:spPr>
          <a:xfrm>
            <a:off x="0" y="552450"/>
            <a:ext cx="9144000" cy="4572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1885950"/>
            <a:ext cx="6324600" cy="381000"/>
          </a:xfrm>
        </p:spPr>
        <p:txBody>
          <a:bodyPr/>
          <a:lstStyle>
            <a:lvl1pPr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7200" indent="-32004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16586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39446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2266950"/>
            <a:ext cx="6324600" cy="205740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 marL="168275" indent="-168275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457200" indent="-320040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16586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39446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6781800" y="0"/>
            <a:ext cx="914400" cy="819150"/>
          </a:xfrm>
          <a:custGeom>
            <a:avLst/>
            <a:gdLst>
              <a:gd name="connsiteX0" fmla="*/ 0 w 914400"/>
              <a:gd name="connsiteY0" fmla="*/ 0 h 590550"/>
              <a:gd name="connsiteX1" fmla="*/ 914400 w 914400"/>
              <a:gd name="connsiteY1" fmla="*/ 0 h 590550"/>
              <a:gd name="connsiteX2" fmla="*/ 914400 w 914400"/>
              <a:gd name="connsiteY2" fmla="*/ 590550 h 590550"/>
              <a:gd name="connsiteX3" fmla="*/ 0 w 914400"/>
              <a:gd name="connsiteY3" fmla="*/ 590550 h 590550"/>
              <a:gd name="connsiteX4" fmla="*/ 0 w 914400"/>
              <a:gd name="connsiteY4" fmla="*/ 0 h 590550"/>
              <a:gd name="connsiteX0" fmla="*/ 0 w 914400"/>
              <a:gd name="connsiteY0" fmla="*/ 0 h 819150"/>
              <a:gd name="connsiteX1" fmla="*/ 914400 w 914400"/>
              <a:gd name="connsiteY1" fmla="*/ 0 h 819150"/>
              <a:gd name="connsiteX2" fmla="*/ 914400 w 914400"/>
              <a:gd name="connsiteY2" fmla="*/ 590550 h 819150"/>
              <a:gd name="connsiteX3" fmla="*/ 457200 w 914400"/>
              <a:gd name="connsiteY3" fmla="*/ 819150 h 819150"/>
              <a:gd name="connsiteX4" fmla="*/ 0 w 914400"/>
              <a:gd name="connsiteY4" fmla="*/ 590550 h 819150"/>
              <a:gd name="connsiteX5" fmla="*/ 0 w 914400"/>
              <a:gd name="connsiteY5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819150">
                <a:moveTo>
                  <a:pt x="0" y="0"/>
                </a:moveTo>
                <a:lnTo>
                  <a:pt x="914400" y="0"/>
                </a:lnTo>
                <a:lnTo>
                  <a:pt x="914400" y="590550"/>
                </a:lnTo>
                <a:lnTo>
                  <a:pt x="457200" y="8191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solidFill>
            <a:srgbClr val="7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657350"/>
          </a:xfrm>
          <a:prstGeom prst="rect">
            <a:avLst/>
          </a:pr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2" name="Picture 11" descr="bg-hello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A488E">
                <a:tint val="45000"/>
                <a:satMod val="400000"/>
              </a:srgbClr>
            </a:duotone>
          </a:blip>
          <a:srcRect b="67407"/>
          <a:stretch>
            <a:fillRect/>
          </a:stretch>
        </p:blipFill>
        <p:spPr>
          <a:xfrm>
            <a:off x="0" y="-19049"/>
            <a:ext cx="9144000" cy="167640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14600" y="339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Hello!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2800350"/>
            <a:ext cx="1828800" cy="838200"/>
          </a:xfrm>
          <a:ln>
            <a:noFill/>
          </a:ln>
        </p:spPr>
        <p:txBody>
          <a:bodyPr anchor="b">
            <a:normAutofit/>
          </a:bodyPr>
          <a:lstStyle>
            <a:lvl1pPr>
              <a:defRPr sz="20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638550"/>
            <a:ext cx="1828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6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3638550"/>
            <a:ext cx="1828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6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638550"/>
            <a:ext cx="1828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6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2800350"/>
            <a:ext cx="1828800" cy="83820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0" y="2800350"/>
            <a:ext cx="1828800" cy="83820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14478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7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-bottom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58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14350"/>
            <a:ext cx="4876800" cy="533400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Organization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28800" y="1504950"/>
            <a:ext cx="6096000" cy="2362200"/>
          </a:xfrm>
        </p:spPr>
        <p:txBody>
          <a:bodyPr>
            <a:normAutofit/>
          </a:bodyPr>
          <a:lstStyle>
            <a:lvl1pPr marL="319088" indent="-319088">
              <a:spcBef>
                <a:spcPts val="1200"/>
              </a:spcBef>
              <a:buClr>
                <a:srgbClr val="1A488E"/>
              </a:buClr>
              <a:buNone/>
              <a:defRPr sz="2400" b="1" baseline="0">
                <a:solidFill>
                  <a:srgbClr val="1A488E"/>
                </a:solidFill>
              </a:defRPr>
            </a:lvl1pPr>
            <a:lvl2pPr marL="319088" indent="-319088">
              <a:spcBef>
                <a:spcPts val="1200"/>
              </a:spcBef>
              <a:buClr>
                <a:srgbClr val="1A488E"/>
              </a:buClr>
              <a:buSzPct val="50000"/>
              <a:buFont typeface="Arial" pitchFamily="34" charset="0"/>
              <a:buChar char="►"/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582706" y="-27809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828800" y="285750"/>
            <a:ext cx="495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2800" b="1" baseline="0">
                <a:solidFill>
                  <a:srgbClr val="7DC14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A488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we helped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1A488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123950"/>
            <a:ext cx="4876800" cy="304800"/>
          </a:xfrm>
        </p:spPr>
        <p:txBody>
          <a:bodyPr>
            <a:norm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629400" y="514350"/>
            <a:ext cx="1524000" cy="609600"/>
          </a:xfrm>
        </p:spPr>
        <p:txBody>
          <a:bodyPr anchor="ctr">
            <a:normAutofit/>
          </a:bodyPr>
          <a:lstStyle>
            <a:lvl1pPr algn="ctr">
              <a:buNone/>
              <a:defRPr sz="1600" cap="none" baseline="0"/>
            </a:lvl1pPr>
          </a:lstStyle>
          <a:p>
            <a:r>
              <a:rPr lang="en-US" sz="1600" dirty="0" smtClean="0"/>
              <a:t>Insert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-bottom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BBD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7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7DC14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1600" y="1276351"/>
            <a:ext cx="6400800" cy="2895600"/>
          </a:xfrm>
        </p:spPr>
        <p:txBody>
          <a:bodyPr>
            <a:normAutofit/>
          </a:bodyPr>
          <a:lstStyle>
            <a:lvl1pPr marL="319088" indent="-319088">
              <a:spcBef>
                <a:spcPts val="1200"/>
              </a:spcBef>
              <a:buClr>
                <a:srgbClr val="7DC142"/>
              </a:buClr>
              <a:defRPr sz="2400"/>
            </a:lvl1pPr>
            <a:lvl2pPr marL="319088" indent="-319088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-bottom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1EAAD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1600" y="1276351"/>
            <a:ext cx="6400800" cy="2895600"/>
          </a:xfrm>
        </p:spPr>
        <p:txBody>
          <a:bodyPr>
            <a:normAutofit/>
          </a:bodyPr>
          <a:lstStyle>
            <a:lvl1pPr marL="319088" indent="-319088">
              <a:spcBef>
                <a:spcPts val="1200"/>
              </a:spcBef>
              <a:buClr>
                <a:srgbClr val="1EAAD0"/>
              </a:buClr>
              <a:defRPr sz="2400"/>
            </a:lvl1pPr>
            <a:lvl2pPr marL="319088" indent="-319088">
              <a:spcBef>
                <a:spcPts val="1200"/>
              </a:spcBef>
              <a:buClr>
                <a:srgbClr val="1EAAD0"/>
              </a:buClr>
              <a:defRPr sz="2000"/>
            </a:lvl2pPr>
            <a:lvl3pPr>
              <a:spcBef>
                <a:spcPts val="1200"/>
              </a:spcBef>
              <a:buClr>
                <a:srgbClr val="1EAAD0"/>
              </a:buClr>
              <a:defRPr sz="1800"/>
            </a:lvl3pPr>
            <a:lvl4pPr>
              <a:spcBef>
                <a:spcPts val="1200"/>
              </a:spcBef>
              <a:buClr>
                <a:srgbClr val="1EAAD0"/>
              </a:buClr>
              <a:defRPr sz="1600"/>
            </a:lvl4pPr>
            <a:lvl5pPr>
              <a:spcBef>
                <a:spcPts val="1200"/>
              </a:spcBef>
              <a:buClr>
                <a:srgbClr val="1EAAD0"/>
              </a:buClr>
              <a:defRPr sz="16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BD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-bottom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58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1A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294797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1600" y="1276351"/>
            <a:ext cx="6400800" cy="2895600"/>
          </a:xfrm>
        </p:spPr>
        <p:txBody>
          <a:bodyPr>
            <a:normAutofit/>
          </a:bodyPr>
          <a:lstStyle>
            <a:lvl1pPr marL="319088" indent="-319088">
              <a:spcBef>
                <a:spcPts val="1200"/>
              </a:spcBef>
              <a:buClr>
                <a:srgbClr val="1A488E"/>
              </a:buClr>
              <a:defRPr sz="2400"/>
            </a:lvl1pPr>
            <a:lvl2pPr marL="319088" indent="-319088">
              <a:spcBef>
                <a:spcPts val="1200"/>
              </a:spcBef>
              <a:buClr>
                <a:srgbClr val="1A488E"/>
              </a:buClr>
              <a:defRPr sz="2000"/>
            </a:lvl2pPr>
            <a:lvl3pPr>
              <a:spcBef>
                <a:spcPts val="1200"/>
              </a:spcBef>
              <a:buClr>
                <a:srgbClr val="1A488E"/>
              </a:buClr>
              <a:defRPr sz="1800"/>
            </a:lvl3pPr>
            <a:lvl4pPr>
              <a:spcBef>
                <a:spcPts val="1200"/>
              </a:spcBef>
              <a:buClr>
                <a:srgbClr val="1A488E"/>
              </a:buClr>
              <a:defRPr sz="1600"/>
            </a:lvl4pPr>
            <a:lvl5pPr>
              <a:spcBef>
                <a:spcPts val="1200"/>
              </a:spcBef>
              <a:buClr>
                <a:srgbClr val="1A488E"/>
              </a:buClr>
              <a:defRPr sz="16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desktop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desktopMonitor_s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1100" y="1504950"/>
            <a:ext cx="4076700" cy="30289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BBD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7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405128" y="1691640"/>
            <a:ext cx="3575304" cy="18470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7DC14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334000" y="1962150"/>
            <a:ext cx="3276600" cy="2743200"/>
          </a:xfrm>
        </p:spPr>
        <p:txBody>
          <a:bodyPr>
            <a:normAutofit/>
          </a:bodyPr>
          <a:lstStyle>
            <a:lvl1pPr marL="319088" indent="-319088">
              <a:buClr>
                <a:srgbClr val="7DC142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1504950"/>
            <a:ext cx="3276600" cy="457200"/>
          </a:xfrm>
        </p:spPr>
        <p:txBody>
          <a:bodyPr>
            <a:normAutofit/>
          </a:bodyPr>
          <a:lstStyle>
            <a:lvl1pPr>
              <a:buNone/>
              <a:defRPr sz="2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desktop-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desktopMonitor_s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1100" y="1504950"/>
            <a:ext cx="4076700" cy="302895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405128" y="1691640"/>
            <a:ext cx="3575304" cy="18470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334000" y="1962150"/>
            <a:ext cx="3276600" cy="2743200"/>
          </a:xfrm>
        </p:spPr>
        <p:txBody>
          <a:bodyPr>
            <a:normAutofit/>
          </a:bodyPr>
          <a:lstStyle>
            <a:lvl1pPr marL="319088" indent="-319088">
              <a:buClr>
                <a:srgbClr val="1EAAD0"/>
              </a:buClr>
              <a:defRPr sz="2200"/>
            </a:lvl1pPr>
            <a:lvl2pPr>
              <a:buClr>
                <a:srgbClr val="1EAAD0"/>
              </a:buClr>
              <a:defRPr sz="2000"/>
            </a:lvl2pPr>
            <a:lvl3pPr>
              <a:buClr>
                <a:srgbClr val="1EAAD0"/>
              </a:buClr>
              <a:defRPr sz="1800"/>
            </a:lvl3pPr>
            <a:lvl4pPr>
              <a:buClr>
                <a:srgbClr val="1EAAD0"/>
              </a:buClr>
              <a:defRPr sz="1600"/>
            </a:lvl4pPr>
            <a:lvl5pPr>
              <a:buClr>
                <a:srgbClr val="1EAAD0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342900"/>
            <a:ext cx="5181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1EAAD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8BD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1371600" y="0"/>
            <a:ext cx="941294" cy="1104900"/>
          </a:xfrm>
          <a:custGeom>
            <a:avLst/>
            <a:gdLst>
              <a:gd name="connsiteX0" fmla="*/ 0 w 1828800"/>
              <a:gd name="connsiteY0" fmla="*/ 0 h 2286000"/>
              <a:gd name="connsiteX1" fmla="*/ 1828800 w 1828800"/>
              <a:gd name="connsiteY1" fmla="*/ 0 h 2286000"/>
              <a:gd name="connsiteX2" fmla="*/ 1828800 w 1828800"/>
              <a:gd name="connsiteY2" fmla="*/ 2286000 h 2286000"/>
              <a:gd name="connsiteX3" fmla="*/ 0 w 1828800"/>
              <a:gd name="connsiteY3" fmla="*/ 2286000 h 2286000"/>
              <a:gd name="connsiteX4" fmla="*/ 0 w 1828800"/>
              <a:gd name="connsiteY4" fmla="*/ 0 h 2286000"/>
              <a:gd name="connsiteX0" fmla="*/ 0 w 1828800"/>
              <a:gd name="connsiteY0" fmla="*/ 0 h 2590800"/>
              <a:gd name="connsiteX1" fmla="*/ 1828800 w 1828800"/>
              <a:gd name="connsiteY1" fmla="*/ 0 h 2590800"/>
              <a:gd name="connsiteX2" fmla="*/ 1828800 w 1828800"/>
              <a:gd name="connsiteY2" fmla="*/ 2286000 h 2590800"/>
              <a:gd name="connsiteX3" fmla="*/ 914400 w 1828800"/>
              <a:gd name="connsiteY3" fmla="*/ 2590800 h 2590800"/>
              <a:gd name="connsiteX4" fmla="*/ 0 w 1828800"/>
              <a:gd name="connsiteY4" fmla="*/ 2286000 h 2590800"/>
              <a:gd name="connsiteX5" fmla="*/ 0 w 1828800"/>
              <a:gd name="connsiteY5" fmla="*/ 0 h 2590800"/>
              <a:gd name="connsiteX0" fmla="*/ 0 w 1828800"/>
              <a:gd name="connsiteY0" fmla="*/ 0 h 2831805"/>
              <a:gd name="connsiteX1" fmla="*/ 1828800 w 1828800"/>
              <a:gd name="connsiteY1" fmla="*/ 0 h 2831805"/>
              <a:gd name="connsiteX2" fmla="*/ 1828800 w 1828800"/>
              <a:gd name="connsiteY2" fmla="*/ 2286000 h 2831805"/>
              <a:gd name="connsiteX3" fmla="*/ 888274 w 1828800"/>
              <a:gd name="connsiteY3" fmla="*/ 2831805 h 2831805"/>
              <a:gd name="connsiteX4" fmla="*/ 0 w 1828800"/>
              <a:gd name="connsiteY4" fmla="*/ 2286000 h 2831805"/>
              <a:gd name="connsiteX5" fmla="*/ 0 w 1828800"/>
              <a:gd name="connsiteY5" fmla="*/ 0 h 28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831805">
                <a:moveTo>
                  <a:pt x="0" y="0"/>
                </a:moveTo>
                <a:lnTo>
                  <a:pt x="1828800" y="0"/>
                </a:lnTo>
                <a:lnTo>
                  <a:pt x="1828800" y="2286000"/>
                </a:lnTo>
                <a:lnTo>
                  <a:pt x="888274" y="2831805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1504950"/>
            <a:ext cx="3276600" cy="457200"/>
          </a:xfrm>
        </p:spPr>
        <p:txBody>
          <a:bodyPr>
            <a:normAutofit/>
          </a:bodyPr>
          <a:lstStyle>
            <a:lvl1pPr>
              <a:buNone/>
              <a:defRPr sz="2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200151"/>
            <a:ext cx="6400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75" r:id="rId3"/>
    <p:sldLayoutId id="2147483680" r:id="rId4"/>
    <p:sldLayoutId id="2147483687" r:id="rId5"/>
    <p:sldLayoutId id="2147483688" r:id="rId6"/>
    <p:sldLayoutId id="2147483689" r:id="rId7"/>
    <p:sldLayoutId id="2147483667" r:id="rId8"/>
    <p:sldLayoutId id="2147483690" r:id="rId9"/>
    <p:sldLayoutId id="2147483691" r:id="rId10"/>
    <p:sldLayoutId id="2147483671" r:id="rId11"/>
    <p:sldLayoutId id="2147483672" r:id="rId12"/>
    <p:sldLayoutId id="2147483692" r:id="rId13"/>
    <p:sldLayoutId id="2147483693" r:id="rId14"/>
    <p:sldLayoutId id="2147483673" r:id="rId15"/>
    <p:sldLayoutId id="2147483682" r:id="rId16"/>
    <p:sldLayoutId id="2147483694" r:id="rId17"/>
    <p:sldLayoutId id="2147483668" r:id="rId18"/>
    <p:sldLayoutId id="2147483660" r:id="rId19"/>
    <p:sldLayoutId id="2147483661" r:id="rId20"/>
    <p:sldLayoutId id="2147483663" r:id="rId21"/>
    <p:sldLayoutId id="2147483662" r:id="rId22"/>
    <p:sldLayoutId id="2147483664" r:id="rId23"/>
    <p:sldLayoutId id="2147483696" r:id="rId24"/>
    <p:sldLayoutId id="2147483674" r:id="rId25"/>
    <p:sldLayoutId id="2147483681" r:id="rId26"/>
    <p:sldLayoutId id="2147483695" r:id="rId27"/>
    <p:sldLayoutId id="2147483666" r:id="rId28"/>
    <p:sldLayoutId id="2147483678" r:id="rId29"/>
    <p:sldLayoutId id="2147483655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320040" algn="l" defTabSz="914400" rtl="0" eaLnBrk="1" latinLnBrk="0" hangingPunct="1">
        <a:spcBef>
          <a:spcPct val="20000"/>
        </a:spcBef>
        <a:buSzPct val="50000"/>
        <a:buFont typeface="Arial" pitchFamily="34" charset="0"/>
        <a:buChar char="►"/>
        <a:defRPr sz="2800" kern="1200" cap="none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1038" indent="-319088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028700" indent="-319088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371600" indent="-31908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1714500" indent="-319088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Drug/Right Time/Right Duration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800600" y="2114550"/>
            <a:ext cx="3505200" cy="2667000"/>
          </a:xfrm>
        </p:spPr>
        <p:txBody>
          <a:bodyPr>
            <a:normAutofit/>
          </a:bodyPr>
          <a:lstStyle/>
          <a:p>
            <a:r>
              <a:rPr lang="en-US" dirty="0"/>
              <a:t>Drug/bug</a:t>
            </a:r>
          </a:p>
          <a:p>
            <a:r>
              <a:rPr lang="en-US" dirty="0"/>
              <a:t>Drug/Drug</a:t>
            </a:r>
          </a:p>
          <a:p>
            <a:r>
              <a:rPr lang="en-US" dirty="0"/>
              <a:t>Time/Duration based</a:t>
            </a:r>
          </a:p>
          <a:p>
            <a:r>
              <a:rPr lang="en-US" dirty="0"/>
              <a:t>Content Based</a:t>
            </a:r>
          </a:p>
          <a:p>
            <a:r>
              <a:rPr lang="en-US" dirty="0"/>
              <a:t>Volume Based</a:t>
            </a:r>
          </a:p>
          <a:p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800600" y="1276350"/>
            <a:ext cx="3505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Alerting</a:t>
            </a:r>
          </a:p>
        </p:txBody>
      </p:sp>
      <p:pic>
        <p:nvPicPr>
          <p:cNvPr id="12" name="Picture 11" descr="pi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10" y="332134"/>
            <a:ext cx="381000" cy="563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45" y="3103539"/>
            <a:ext cx="358140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90" y="2412976"/>
            <a:ext cx="2705100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89" y="1308882"/>
            <a:ext cx="27432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5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nfection Surveillance File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1452638" y="1691640"/>
            <a:ext cx="3480283" cy="18470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0" y="2343150"/>
            <a:ext cx="3276600" cy="2362200"/>
          </a:xfrm>
        </p:spPr>
        <p:txBody>
          <a:bodyPr/>
          <a:lstStyle/>
          <a:p>
            <a:r>
              <a:rPr lang="en-US" dirty="0" smtClean="0"/>
              <a:t>Detailed data fields</a:t>
            </a:r>
          </a:p>
          <a:p>
            <a:r>
              <a:rPr lang="en-US" dirty="0" smtClean="0"/>
              <a:t>Rounding sheets, case lists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 at a glance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0" y="1504950"/>
            <a:ext cx="3276600" cy="91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Surveillance results based on a logical business rules</a:t>
            </a:r>
          </a:p>
        </p:txBody>
      </p:sp>
      <p:pic>
        <p:nvPicPr>
          <p:cNvPr id="8" name="Picture 7" descr="st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88" y="361950"/>
            <a:ext cx="533400" cy="5194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nfection Lab Inbox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1447800" y="1758982"/>
            <a:ext cx="3276600" cy="246373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0800" y="342900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Keep an eye on things while away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based solution &amp; mobile friendly</a:t>
            </a:r>
          </a:p>
          <a:p>
            <a:r>
              <a:rPr lang="en-US" dirty="0" smtClean="0"/>
              <a:t>Even when you’re away from your desk</a:t>
            </a:r>
          </a:p>
          <a:p>
            <a:pPr lvl="1"/>
            <a:r>
              <a:rPr lang="en-US" sz="1800" dirty="0" smtClean="0"/>
              <a:t>Walking the floor</a:t>
            </a:r>
          </a:p>
          <a:p>
            <a:pPr lvl="1"/>
            <a:r>
              <a:rPr lang="en-US" sz="1800" dirty="0" smtClean="0"/>
              <a:t>On you way into work</a:t>
            </a:r>
          </a:p>
          <a:p>
            <a:pPr lvl="1"/>
            <a:r>
              <a:rPr lang="en-US" sz="1800" dirty="0" smtClean="0"/>
              <a:t>Away at a conference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34000" y="1504950"/>
            <a:ext cx="34290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AMS on the go</a:t>
            </a:r>
            <a:endParaRPr lang="en-US" dirty="0"/>
          </a:p>
        </p:txBody>
      </p:sp>
      <p:pic>
        <p:nvPicPr>
          <p:cNvPr id="11" name="Picture 10" descr="ho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5750"/>
            <a:ext cx="609600" cy="6001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42900"/>
            <a:ext cx="62484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the info you need when you need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00600" y="1962150"/>
            <a:ext cx="3886200" cy="27432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Powerful DIY report builder</a:t>
            </a:r>
          </a:p>
          <a:p>
            <a:pPr lvl="0"/>
            <a:r>
              <a:rPr lang="en-US" dirty="0" smtClean="0"/>
              <a:t>Data exporting (NHSN)</a:t>
            </a:r>
          </a:p>
          <a:p>
            <a:pPr lvl="0">
              <a:defRPr/>
            </a:pPr>
            <a:r>
              <a:rPr lang="en-US" dirty="0" smtClean="0"/>
              <a:t>Drill down to the details</a:t>
            </a:r>
          </a:p>
          <a:p>
            <a:pPr lvl="0">
              <a:defRPr/>
            </a:pPr>
            <a:r>
              <a:rPr lang="en-US" dirty="0" smtClean="0"/>
              <a:t>Have the reports you need for committee meetings and AMS stakeholders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smtClean="0"/>
              <a:t>Create your own reports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7696200" y="2114550"/>
            <a:ext cx="3886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9088" marR="0" lvl="0" indent="-3190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6DE"/>
              </a:buClr>
              <a:buSzPct val="50000"/>
              <a:buFont typeface="Arial" pitchFamily="34" charset="0"/>
              <a:buChar char="►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7696200" y="165735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 descr="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1950"/>
            <a:ext cx="457200" cy="446159"/>
          </a:xfrm>
          <a:prstGeom prst="rect">
            <a:avLst/>
          </a:prstGeom>
        </p:spPr>
      </p:pic>
      <p:pic>
        <p:nvPicPr>
          <p:cNvPr id="10" name="Picture Placeholder 10" descr="Feedback Icon Wall.pn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7867" r="7867"/>
          <a:stretch>
            <a:fillRect/>
          </a:stretch>
        </p:blipFill>
        <p:spPr>
          <a:xfrm>
            <a:off x="381000" y="1242024"/>
            <a:ext cx="4343400" cy="3463326"/>
          </a:xfrm>
        </p:spPr>
      </p:pic>
    </p:spTree>
    <p:extLst>
      <p:ext uri="{BB962C8B-B14F-4D97-AF65-F5344CB8AC3E}">
        <p14:creationId xmlns:p14="http://schemas.microsoft.com/office/powerpoint/2010/main" val="241516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compliant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Create user-defined audits  to ID deficiencies</a:t>
            </a:r>
          </a:p>
          <a:p>
            <a:r>
              <a:rPr lang="en-US" dirty="0" smtClean="0"/>
              <a:t>Risk matrix helps prioritize</a:t>
            </a:r>
          </a:p>
          <a:p>
            <a:r>
              <a:rPr lang="en-US" dirty="0" smtClean="0"/>
              <a:t>Manage responsibilities and follow-up actions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Placeholder 5" descr="Infection Compliance Audit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486058" y="1504951"/>
            <a:ext cx="4003646" cy="305973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Built in compliance audits</a:t>
            </a:r>
          </a:p>
        </p:txBody>
      </p:sp>
      <p:pic>
        <p:nvPicPr>
          <p:cNvPr id="7" name="Picture 6" descr="ribb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5750"/>
            <a:ext cx="381000" cy="5580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</a:p>
        </p:txBody>
      </p:sp>
      <p:pic>
        <p:nvPicPr>
          <p:cNvPr id="10" name="Picture 9" descr="r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0568"/>
            <a:ext cx="1371600" cy="1620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86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Services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20800" y="2800350"/>
            <a:ext cx="18288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Four defines</a:t>
            </a:r>
          </a:p>
          <a:p>
            <a:r>
              <a:rPr lang="en-US" b="1" dirty="0" smtClean="0"/>
              <a:t> phases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3606800" y="2800350"/>
            <a:ext cx="1828800" cy="1371600"/>
          </a:xfrm>
        </p:spPr>
        <p:txBody>
          <a:bodyPr>
            <a:normAutofit/>
          </a:bodyPr>
          <a:lstStyle/>
          <a:p>
            <a:r>
              <a:rPr lang="en-US" b="1" smtClean="0"/>
              <a:t>Clear </a:t>
            </a:r>
          </a:p>
          <a:p>
            <a:r>
              <a:rPr lang="en-US" b="1" smtClean="0"/>
              <a:t>milestones</a:t>
            </a:r>
            <a:endParaRPr lang="en-US" b="1" dirty="0" smtClean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5829300" y="2739390"/>
            <a:ext cx="1955800" cy="1508760"/>
          </a:xfrm>
        </p:spPr>
        <p:txBody>
          <a:bodyPr>
            <a:normAutofit/>
          </a:bodyPr>
          <a:lstStyle/>
          <a:p>
            <a:r>
              <a:rPr lang="en-US" b="1" dirty="0" smtClean="0"/>
              <a:t>Goals</a:t>
            </a:r>
          </a:p>
          <a:p>
            <a:r>
              <a:rPr lang="en-US" dirty="0" smtClean="0"/>
              <a:t>Train the trainer</a:t>
            </a:r>
            <a:br>
              <a:rPr lang="en-US" dirty="0" smtClean="0"/>
            </a:br>
            <a:r>
              <a:rPr lang="en-US" dirty="0" smtClean="0"/>
              <a:t>Be self sufficient</a:t>
            </a:r>
            <a:br>
              <a:rPr lang="en-US" dirty="0" smtClean="0"/>
            </a:br>
            <a:r>
              <a:rPr lang="en-US" dirty="0" smtClean="0"/>
              <a:t>Minimize disruption</a:t>
            </a:r>
          </a:p>
        </p:txBody>
      </p:sp>
      <p:pic>
        <p:nvPicPr>
          <p:cNvPr id="8" name="Picture 7" descr="p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71" y="1700621"/>
            <a:ext cx="551128" cy="898065"/>
          </a:xfrm>
          <a:prstGeom prst="rect">
            <a:avLst/>
          </a:prstGeom>
        </p:spPr>
      </p:pic>
      <p:pic>
        <p:nvPicPr>
          <p:cNvPr id="9" name="Picture 8" descr="rock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62" y="1707277"/>
            <a:ext cx="808338" cy="1003651"/>
          </a:xfrm>
          <a:prstGeom prst="rect">
            <a:avLst/>
          </a:prstGeom>
        </p:spPr>
      </p:pic>
      <p:pic>
        <p:nvPicPr>
          <p:cNvPr id="10" name="Picture 9" descr="plan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2" y="1657350"/>
            <a:ext cx="808338" cy="9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 is designed to give you real time information </a:t>
            </a:r>
          </a:p>
          <a:p>
            <a:r>
              <a:rPr lang="en-US" dirty="0" smtClean="0"/>
              <a:t>System accelerates communication at all levels</a:t>
            </a:r>
          </a:p>
          <a:p>
            <a:r>
              <a:rPr lang="en-US" dirty="0" smtClean="0"/>
              <a:t>System retrieves supporting metrics and measurements</a:t>
            </a:r>
          </a:p>
          <a:p>
            <a:r>
              <a:rPr lang="en-US" dirty="0" smtClean="0"/>
              <a:t>System provides flexibility for changing needs for quick adoption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6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</a:p>
        </p:txBody>
      </p:sp>
      <p:pic>
        <p:nvPicPr>
          <p:cNvPr id="10" name="Picture 9" descr="r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0568"/>
            <a:ext cx="1371600" cy="1620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19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2724150"/>
            <a:ext cx="1752600" cy="228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SURVEILLANCE</a:t>
            </a: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88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Stewardship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support</a:t>
            </a:r>
          </a:p>
          <a:p>
            <a:r>
              <a:rPr lang="en-US" dirty="0" smtClean="0"/>
              <a:t>Adopting interventions</a:t>
            </a:r>
          </a:p>
          <a:p>
            <a:r>
              <a:rPr lang="en-US" dirty="0" smtClean="0"/>
              <a:t>Overcoming obstacles</a:t>
            </a:r>
          </a:p>
          <a:p>
            <a:r>
              <a:rPr lang="en-US" dirty="0"/>
              <a:t>Awareness and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Moving the program forward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5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42900"/>
            <a:ext cx="5638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Ongoing Stewardship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Retaining / building support</a:t>
            </a:r>
          </a:p>
          <a:p>
            <a:r>
              <a:rPr lang="en-US" dirty="0" smtClean="0"/>
              <a:t>Responsiveness to conditions and events occurring</a:t>
            </a:r>
          </a:p>
          <a:p>
            <a:r>
              <a:rPr lang="en-US" dirty="0" smtClean="0"/>
              <a:t>Communicating and proving effectiveness</a:t>
            </a:r>
          </a:p>
          <a:p>
            <a:r>
              <a:rPr lang="en-US" dirty="0" smtClean="0"/>
              <a:t>Generation and distribution of measurements and metrics</a:t>
            </a:r>
          </a:p>
          <a:p>
            <a:r>
              <a:rPr lang="en-US" dirty="0" smtClean="0"/>
              <a:t>Regulatory needs</a:t>
            </a:r>
          </a:p>
          <a:p>
            <a:r>
              <a:rPr lang="en-US" dirty="0" smtClean="0"/>
              <a:t>Evaluating the patient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31215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help you in your asp efforts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71775" y="3181350"/>
            <a:ext cx="16002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sz="1800" b="1" dirty="0" smtClean="0"/>
              <a:t>Focus on outcomes and safer environment</a:t>
            </a:r>
            <a:endParaRPr lang="en-US" sz="1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2975" y="3181350"/>
            <a:ext cx="1600200" cy="762000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en-US" sz="1800" b="1" dirty="0" smtClean="0"/>
              <a:t>Reduce unnecessary drug costs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34175" y="3181350"/>
            <a:ext cx="1600200" cy="762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1800" b="1" dirty="0" smtClean="0"/>
              <a:t>On demand reporting including  NHSN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543" y="2978182"/>
            <a:ext cx="1704975" cy="7620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Re-direct time </a:t>
            </a:r>
            <a:r>
              <a:rPr lang="en-US" sz="1800" b="1" dirty="0"/>
              <a:t>for </a:t>
            </a:r>
            <a:r>
              <a:rPr lang="en-US" sz="1800" b="1" dirty="0" smtClean="0"/>
              <a:t>program improvements</a:t>
            </a:r>
            <a:endParaRPr lang="en-US" sz="1800" b="1" dirty="0"/>
          </a:p>
        </p:txBody>
      </p:sp>
      <p:pic>
        <p:nvPicPr>
          <p:cNvPr id="12" name="Picture 11" descr="clo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64" y="1747848"/>
            <a:ext cx="1017934" cy="1165163"/>
          </a:xfrm>
          <a:prstGeom prst="rect">
            <a:avLst/>
          </a:prstGeom>
        </p:spPr>
      </p:pic>
      <p:pic>
        <p:nvPicPr>
          <p:cNvPr id="13" name="Picture 12" descr="shiel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13" y="1733550"/>
            <a:ext cx="902987" cy="1208986"/>
          </a:xfrm>
          <a:prstGeom prst="rect">
            <a:avLst/>
          </a:prstGeom>
        </p:spPr>
      </p:pic>
      <p:pic>
        <p:nvPicPr>
          <p:cNvPr id="14" name="Picture 13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758982"/>
            <a:ext cx="945402" cy="1131038"/>
          </a:xfrm>
          <a:prstGeom prst="rect">
            <a:avLst/>
          </a:prstGeom>
        </p:spPr>
      </p:pic>
      <p:pic>
        <p:nvPicPr>
          <p:cNvPr id="15" name="Picture 14" descr="piggyban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9462"/>
            <a:ext cx="1131038" cy="1129566"/>
          </a:xfrm>
          <a:prstGeom prst="rect">
            <a:avLst/>
          </a:prstGeom>
        </p:spPr>
      </p:pic>
      <p:sp>
        <p:nvSpPr>
          <p:cNvPr id="18" name="Text Placeholder 5"/>
          <p:cNvSpPr txBox="1">
            <a:spLocks/>
          </p:cNvSpPr>
          <p:nvPr/>
        </p:nvSpPr>
        <p:spPr>
          <a:xfrm>
            <a:off x="9601200" y="2876550"/>
            <a:ext cx="1676400" cy="863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ts val="1200"/>
              </a:spcBef>
              <a:buSzPct val="50000"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Increase accuracy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&amp; scope</a:t>
            </a:r>
          </a:p>
        </p:txBody>
      </p:sp>
      <p:pic>
        <p:nvPicPr>
          <p:cNvPr id="20" name="Picture 19" descr="beak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00" y="1733550"/>
            <a:ext cx="842246" cy="1103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Feeds, Get insights</a:t>
            </a:r>
            <a:endParaRPr lang="en-US" dirty="0"/>
          </a:p>
        </p:txBody>
      </p:sp>
      <p:pic>
        <p:nvPicPr>
          <p:cNvPr id="8" name="Picture Placeholder 7" descr="Surveillance Feeds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685800" y="1123950"/>
            <a:ext cx="7795573" cy="3581400"/>
          </a:xfrm>
          <a:effectLst/>
        </p:spPr>
      </p:pic>
      <p:pic>
        <p:nvPicPr>
          <p:cNvPr id="9" name="Picture 8" descr="sig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1950"/>
            <a:ext cx="43406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AAD0"/>
                </a:solidFill>
              </a:rPr>
              <a:t>Easy to use</a:t>
            </a:r>
            <a:endParaRPr lang="en-US" dirty="0">
              <a:solidFill>
                <a:srgbClr val="1EAAD0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1339655"/>
            <a:ext cx="5806440" cy="30818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Drug/Right Time/Right Duration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85360" y="2056814"/>
            <a:ext cx="3505200" cy="2667000"/>
          </a:xfrm>
        </p:spPr>
        <p:txBody>
          <a:bodyPr>
            <a:normAutofit/>
          </a:bodyPr>
          <a:lstStyle/>
          <a:p>
            <a:r>
              <a:rPr lang="en-US" dirty="0"/>
              <a:t>Flexible</a:t>
            </a:r>
          </a:p>
          <a:p>
            <a:r>
              <a:rPr lang="en-US" dirty="0" smtClean="0"/>
              <a:t>Identification </a:t>
            </a:r>
            <a:r>
              <a:rPr lang="en-US" dirty="0"/>
              <a:t>of obstacles</a:t>
            </a:r>
          </a:p>
          <a:p>
            <a:r>
              <a:rPr lang="en-US" dirty="0" smtClean="0"/>
              <a:t>Communication OF Measurements </a:t>
            </a:r>
            <a:r>
              <a:rPr lang="en-US" dirty="0"/>
              <a:t>/ Metrics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800600" y="1276350"/>
            <a:ext cx="3505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Interventions</a:t>
            </a:r>
          </a:p>
        </p:txBody>
      </p:sp>
      <p:pic>
        <p:nvPicPr>
          <p:cNvPr id="12" name="Picture 11" descr="pi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10" y="332134"/>
            <a:ext cx="381000" cy="563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85950"/>
            <a:ext cx="4267199" cy="25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Century Gothic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679</Words>
  <Application>Microsoft Office PowerPoint</Application>
  <PresentationFormat>On-screen Show (16:9)</PresentationFormat>
  <Paragraphs>122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Initial Stewardship Challenges</vt:lpstr>
      <vt:lpstr>Ongoing Stewardship Challenges</vt:lpstr>
      <vt:lpstr>How we help you in your asp efforts</vt:lpstr>
      <vt:lpstr>Add Feeds, Get insights</vt:lpstr>
      <vt:lpstr>Easy to use</vt:lpstr>
      <vt:lpstr>Right Drug/Right Time/Right Duration</vt:lpstr>
      <vt:lpstr>Right Drug/Right Time/Right Duration</vt:lpstr>
      <vt:lpstr>Prioritize at a glance</vt:lpstr>
      <vt:lpstr>Keep an eye on things while away</vt:lpstr>
      <vt:lpstr>the info you need when you need it</vt:lpstr>
      <vt:lpstr>Be compliant</vt:lpstr>
      <vt:lpstr>PowerPoint Presentation</vt:lpstr>
      <vt:lpstr>Implementation Services</vt:lpstr>
      <vt:lpstr>Closing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Laraine Domingo</dc:creator>
  <cp:lastModifiedBy>Laura Kavanagh</cp:lastModifiedBy>
  <cp:revision>385</cp:revision>
  <dcterms:created xsi:type="dcterms:W3CDTF">2015-06-24T15:09:51Z</dcterms:created>
  <dcterms:modified xsi:type="dcterms:W3CDTF">2016-01-14T16:06:55Z</dcterms:modified>
</cp:coreProperties>
</file>